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kZt3LVCKRPCmpriNZ3FHOLBez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6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A7A77F4-85B9-0417-BCEF-D75B582B9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F5BC833-63AE-71F4-44AE-AD0283F64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939ECF7-BDAD-0B59-E4AB-0741037B66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248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5411755"/>
            <a:ext cx="12192000" cy="1446245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FC07A15-9924-FD64-94E7-D8FC641BB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396CA8-3A20-3EAA-3A45-26B0659437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DE296C7-7EDC-B55A-298C-78419310DDAE}"/>
              </a:ext>
            </a:extLst>
          </p:cNvPr>
          <p:cNvSpPr txBox="1"/>
          <p:nvPr/>
        </p:nvSpPr>
        <p:spPr>
          <a:xfrm>
            <a:off x="3551072" y="1617286"/>
            <a:ext cx="508985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dirty="0">
                <a:latin typeface="Arial" panose="020B0604020202020204" pitchFamily="34" charset="0"/>
                <a:cs typeface="Arial" panose="020B0604020202020204" pitchFamily="34" charset="0"/>
              </a:rPr>
              <a:t>Título da </a:t>
            </a:r>
            <a:r>
              <a:rPr lang="es-E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contribuição</a:t>
            </a:r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78C3D28-5E31-902D-3514-EA268742F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EC5E11E-3899-E6D9-26A8-7F95C1B48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CBE9D-4C2E-30B0-27DE-1645DFBE7A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63A2CAB-5F58-5E90-B069-E0C0E4D7F7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828D2F-C072-D9AC-B41C-5C24B243C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A8213B3-61A4-B618-9EA7-4B7CD436A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">
            <a:extLst>
              <a:ext uri="{FF2B5EF4-FFF2-40B4-BE49-F238E27FC236}">
                <a16:creationId xmlns:a16="http://schemas.microsoft.com/office/drawing/2014/main" id="{1EB22979-649C-624C-A353-6054BC7292E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E1E9697-D748-D1FB-425E-61A64467F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ABD14BA-172F-155C-5434-2675A34F8E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20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Panorámica</PresentationFormat>
  <Paragraphs>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JOSÉ MARÍA ROMERO RODRÍGUEZ</cp:lastModifiedBy>
  <cp:revision>3</cp:revision>
  <dcterms:created xsi:type="dcterms:W3CDTF">2023-02-10T09:39:04Z</dcterms:created>
  <dcterms:modified xsi:type="dcterms:W3CDTF">2026-05-27T14:45:46Z</dcterms:modified>
</cp:coreProperties>
</file>