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hkZt3LVCKRPCmpriNZ3FHOLBez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4" d="100"/>
          <a:sy n="54" d="100"/>
        </p:scale>
        <p:origin x="662" y="5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2A7A77F4-85B9-0417-BCEF-D75B582B9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F5BC833-63AE-71F4-44AE-AD0283F64A6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939ECF7-BDAD-0B59-E4AB-0741037B66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248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1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-1" y="5411755"/>
            <a:ext cx="12192000" cy="1446245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5" name="Google Shape;85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63352" y="5710395"/>
            <a:ext cx="3575017" cy="995204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"/>
          <p:cNvSpPr txBox="1"/>
          <p:nvPr/>
        </p:nvSpPr>
        <p:spPr>
          <a:xfrm>
            <a:off x="3465311" y="1617286"/>
            <a:ext cx="5261377" cy="15696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4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Título de la aportación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Autores</a:t>
            </a:r>
            <a:endParaRPr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9FC07A15-9924-FD64-94E7-D8FC641BBE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8992" y="5628640"/>
            <a:ext cx="3349539" cy="116620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96396CA8-3A20-3EAA-3A45-26B0659437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451" y="5492257"/>
            <a:ext cx="3855720" cy="12852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378C3D28-5E31-902D-3514-EA268742FA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EEC5E11E-3899-E6D9-26A8-7F95C1B48B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117CBE9D-4C2E-30B0-27DE-1645DFBE7A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5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563A2CAB-5F58-5E90-B069-E0C0E4D7F7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"/>
          <p:cNvSpPr/>
          <p:nvPr/>
        </p:nvSpPr>
        <p:spPr>
          <a:xfrm>
            <a:off x="0" y="5821948"/>
            <a:ext cx="12192000" cy="1036052"/>
          </a:xfrm>
          <a:prstGeom prst="rect">
            <a:avLst/>
          </a:prstGeom>
          <a:solidFill>
            <a:srgbClr val="DDEAF6"/>
          </a:solidFill>
          <a:ln w="12700" cap="flat" cmpd="sng">
            <a:solidFill>
              <a:srgbClr val="DDEAF6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B2828D2F-C072-D9AC-B41C-5C24B243C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90225" y="5938049"/>
            <a:ext cx="2411549" cy="8038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6A8213B3-61A4-B618-9EA7-4B7CD436AD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">
            <a:extLst>
              <a:ext uri="{FF2B5EF4-FFF2-40B4-BE49-F238E27FC236}">
                <a16:creationId xmlns:a16="http://schemas.microsoft.com/office/drawing/2014/main" id="{1EB22979-649C-624C-A353-6054BC7292E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63352" y="5710395"/>
            <a:ext cx="3575017" cy="995204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E1E9697-D748-D1FB-425E-61A64467F36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98992" y="5628640"/>
            <a:ext cx="3349539" cy="1166201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EABD14BA-172F-155C-5434-2675A34F8EC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8451" y="5492257"/>
            <a:ext cx="3855720" cy="128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1203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Panorámica</PresentationFormat>
  <Paragraphs>3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JOSÉ MARÍA ROMERO RODRÍGUEZ</cp:lastModifiedBy>
  <cp:revision>2</cp:revision>
  <dcterms:created xsi:type="dcterms:W3CDTF">2023-02-10T09:39:04Z</dcterms:created>
  <dcterms:modified xsi:type="dcterms:W3CDTF">2026-05-27T14:44:25Z</dcterms:modified>
</cp:coreProperties>
</file>