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E4BC0-58B0-FCCD-CBFF-203914886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E6F463-A733-EECD-FE2C-B24EE1647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DE28B7-6A6C-1460-DB23-EC5606EAC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C06A6A-81AB-700D-FEDD-3DCE34A00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829945-DA84-A9E8-D31D-62FFDE85A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961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43F7F-E24C-5831-3CE8-D91F8017F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30DEFF-4715-22F1-D5B3-BE8A1EB97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026DE5-41A7-6D52-BD8C-BE1B9DDE9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54B7A8-7B94-23A7-52D0-888E186E9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12FF1-2A22-A4D7-D282-F283CDA9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93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5171FE1-BAE8-9A41-6FD7-66B966EE24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E5F8BB4-CDB0-6890-AB0F-5E0D08EBD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0965AE-8C56-7F32-A0F6-615F8DF9A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26990A-7B8A-BE49-07C2-ECD963EAF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F35674-BA9A-1E1D-5F64-23D32BC6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740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B8996A-9685-0A88-16A3-31A4D604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A1D75F-084E-42D8-BC68-CD99C66E5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3D1A0A-2E4A-C674-30C6-34D0231E1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C7BC8B-E17B-F5FE-9CA3-AB46C8C3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FA7909-D4A0-E16D-E461-62D5E4EDA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688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02C9B-D915-7BAA-659F-B31D7F47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3AAD3C-E343-6E5B-5467-408251DCF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0DC236-28B5-6409-0DE9-B87FFFA00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96FB04-364D-455A-BD79-A67FFB6E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F3AA91-1502-3005-6514-B8616BB37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82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443582-5D36-47C1-318C-DF5B82894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52662F-E702-32BE-46D0-8DE527452F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3A7DFC-CFC3-DDFD-E5F6-77DEB2E88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243BE8-4B39-0806-3DA2-317862CF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940B70-3C3E-338A-7AF5-12DC14AD9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392936-AC90-16DE-32B1-737B1C18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91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E3F89-A7E8-49D8-B773-EC5E1C37C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B2706D-E673-BC5E-5141-0490883A5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986441-6002-62DE-208C-A18FE213D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5084759-A647-1B2E-015F-34633A6B4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7862D4-ED15-BF23-FE59-EA59E68076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BBF429-BC02-9955-93FB-EFC11E36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324386B-99BB-1213-859E-860CAB2B9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E01DB92-4773-A974-1DD9-579B958F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612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D5BFC-B2EE-7C36-30E4-E7D6B26FF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152A37D-654B-EE22-FEBC-F4D3B5305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C430518-4434-078F-E330-869D6EC56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8D65433-0519-B3F4-E867-31C597698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6296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5033DF-5FCD-0B60-A497-4C7D516D9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BE2B8AE-2F5E-EC9E-AD57-61E91979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4C56AF-E27A-8BD3-1A8B-ECC2DC283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1740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511F5-10F2-E511-9387-0E9204C26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8D28D5-23E6-47A4-65FA-7C8CB3CC2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DBD067-28BB-20FE-BBAD-9BDD7D4D4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FAB308-933E-A144-D8AA-3D1FBCF92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08B496-4A06-A4A3-CAA3-ADB376513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9B73E7-4A11-E47C-F847-32A1E265B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529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52D66-ABC3-387B-D8A3-17406BE55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2C66B4-E202-2DC1-6448-7D4E7279BA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C6A6E0-7991-8F8B-4CC2-53DB33EF3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8D9324-76E7-8697-0F6F-D986C7B94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BAFE4B-957D-54FC-DB5B-50D53204A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85A2DF-5FE8-7CC8-5935-BC2BE8595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794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4E8152-FCED-0F26-F557-4F617F6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C277EF-6443-0D66-C505-5704F46EF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60ECD6-6EC5-8336-4AF4-AE452D7875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173FDE-8991-6173-C2DD-26D0D61CF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938B96-C0AD-7B9B-49EE-90115AFD58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175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6D25B1C-07EF-7055-FA58-23FA6A69A9F3}"/>
              </a:ext>
            </a:extLst>
          </p:cNvPr>
          <p:cNvSpPr/>
          <p:nvPr/>
        </p:nvSpPr>
        <p:spPr>
          <a:xfrm>
            <a:off x="-2" y="5411755"/>
            <a:ext cx="12192001" cy="14462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8F3629EC-45CD-A71A-58B3-7BBB71F0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352" y="5710395"/>
            <a:ext cx="3575017" cy="99520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17B4BC7-39F0-12B4-4FCD-CF3DB8C54176}"/>
              </a:ext>
            </a:extLst>
          </p:cNvPr>
          <p:cNvSpPr txBox="1"/>
          <p:nvPr/>
        </p:nvSpPr>
        <p:spPr>
          <a:xfrm>
            <a:off x="3551072" y="1617286"/>
            <a:ext cx="50898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Título da </a:t>
            </a:r>
            <a:r>
              <a:rPr lang="es-ES" sz="4000" dirty="0" err="1">
                <a:latin typeface="Arial" panose="020B0604020202020204" pitchFamily="34" charset="0"/>
                <a:cs typeface="Arial" panose="020B0604020202020204" pitchFamily="34" charset="0"/>
              </a:rPr>
              <a:t>contribuição</a:t>
            </a:r>
            <a:endParaRPr lang="es-E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02AD8CE2-8593-443E-65B2-90A6FF1CB4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492184"/>
            <a:ext cx="3907971" cy="1302657"/>
          </a:xfrm>
          <a:prstGeom prst="rect">
            <a:avLst/>
          </a:prstGeom>
        </p:spPr>
      </p:pic>
      <p:pic>
        <p:nvPicPr>
          <p:cNvPr id="10" name="Imagen 9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DB529E6A-C536-C4D2-261A-BDF5F2AF35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43" b="89773" l="9825" r="93450">
                        <a14:foregroundMark x1="48690" y1="26989" x2="42795" y2="44034"/>
                        <a14:foregroundMark x1="42795" y1="44034" x2="49782" y2="58523"/>
                        <a14:foregroundMark x1="52183" y1="56534" x2="61790" y2="31534"/>
                        <a14:foregroundMark x1="61790" y1="31534" x2="52838" y2="24432"/>
                        <a14:foregroundMark x1="53057" y1="34943" x2="49345" y2="40625"/>
                        <a14:foregroundMark x1="24672" y1="21875" x2="24672" y2="41761"/>
                        <a14:foregroundMark x1="24672" y1="41761" x2="23799" y2="44602"/>
                        <a14:foregroundMark x1="23799" y1="43182" x2="23799" y2="43182"/>
                        <a14:foregroundMark x1="26638" y1="50852" x2="29476" y2="50852"/>
                        <a14:foregroundMark x1="20087" y1="51136" x2="20087" y2="51136"/>
                        <a14:foregroundMark x1="35590" y1="26989" x2="35590" y2="26989"/>
                        <a14:foregroundMark x1="33406" y1="38920" x2="33406" y2="38920"/>
                        <a14:foregroundMark x1="38428" y1="34091" x2="38428" y2="34091"/>
                        <a14:foregroundMark x1="74017" y1="31818" x2="74017" y2="31818"/>
                        <a14:foregroundMark x1="74672" y1="25284" x2="74672" y2="25284"/>
                        <a14:foregroundMark x1="68341" y1="26420" x2="68341" y2="26420"/>
                        <a14:foregroundMark x1="73362" y1="39773" x2="76201" y2="40625"/>
                        <a14:foregroundMark x1="69651" y1="51136" x2="69651" y2="51136"/>
                        <a14:foregroundMark x1="48908" y1="12500" x2="48908" y2="12500"/>
                        <a14:foregroundMark x1="52183" y1="11932" x2="52183" y2="11932"/>
                        <a14:foregroundMark x1="58079" y1="11932" x2="58079" y2="11932"/>
                        <a14:foregroundMark x1="44105" y1="10795" x2="44105" y2="10795"/>
                        <a14:foregroundMark x1="11135" y1="81534" x2="11135" y2="81534"/>
                        <a14:foregroundMark x1="20306" y1="81250" x2="20306" y2="81250"/>
                        <a14:foregroundMark x1="26856" y1="81534" x2="26856" y2="81534"/>
                        <a14:foregroundMark x1="39738" y1="82386" x2="39738" y2="82386"/>
                        <a14:foregroundMark x1="48472" y1="80966" x2="48472" y2="80966"/>
                        <a14:foregroundMark x1="53930" y1="86648" x2="53930" y2="86648"/>
                        <a14:foregroundMark x1="61790" y1="82386" x2="61790" y2="82386"/>
                        <a14:foregroundMark x1="71179" y1="83807" x2="71179" y2="83807"/>
                        <a14:foregroundMark x1="73362" y1="72727" x2="73362" y2="72727"/>
                        <a14:foregroundMark x1="83624" y1="81534" x2="83624" y2="81534"/>
                        <a14:foregroundMark x1="89083" y1="83807" x2="89083" y2="83807"/>
                        <a14:foregroundMark x1="93450" y1="84659" x2="93450" y2="846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97" t="6047" r="3312" b="7912"/>
          <a:stretch>
            <a:fillRect/>
          </a:stretch>
        </p:blipFill>
        <p:spPr>
          <a:xfrm>
            <a:off x="5193871" y="5492184"/>
            <a:ext cx="1804258" cy="130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982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D9C8A740-8EEB-64A4-3E2D-86BE782525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176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03E3C-74B2-44B8-01A6-7C0B2CD31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94BCD98-1A2E-D430-2572-E1399F60A1C6}"/>
              </a:ext>
            </a:extLst>
          </p:cNvPr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FA461AF9-7E58-F84E-8E38-9E6964EE42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504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C9881-0357-D655-705A-2DAE08270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9713B79C-BC63-CF27-DD22-3CC5777C825A}"/>
              </a:ext>
            </a:extLst>
          </p:cNvPr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341B6749-5824-2B11-743C-33D95D11C1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214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7BC5A-9D86-6FEF-AB0B-0837AD9BC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903F293D-07B9-44D6-5069-BF022720421E}"/>
              </a:ext>
            </a:extLst>
          </p:cNvPr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7C33C7FC-E4C7-249C-7E97-8581F43AF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46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A4EB1-6019-78C2-A8EB-F0654F040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E445888B-65FD-0B08-7B52-3751C14F9D93}"/>
              </a:ext>
            </a:extLst>
          </p:cNvPr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23186912-EA80-7719-20BF-1C8263BEF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680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289D4-6544-6566-D028-8798955EF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>
            <a:extLst>
              <a:ext uri="{FF2B5EF4-FFF2-40B4-BE49-F238E27FC236}">
                <a16:creationId xmlns:a16="http://schemas.microsoft.com/office/drawing/2014/main" id="{BEAEB3E7-50BD-4C84-A06B-E86F45895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352" y="5710395"/>
            <a:ext cx="3575017" cy="995204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A2461B59-6AEB-B562-1B57-A7FEB5F48A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492184"/>
            <a:ext cx="3907971" cy="1302657"/>
          </a:xfrm>
          <a:prstGeom prst="rect">
            <a:avLst/>
          </a:prstGeom>
        </p:spPr>
      </p:pic>
      <p:pic>
        <p:nvPicPr>
          <p:cNvPr id="10" name="Imagen 9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4A2C7915-B423-5C3C-04B8-D73976A31A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43" b="89773" l="9825" r="93450">
                        <a14:foregroundMark x1="48690" y1="26989" x2="42795" y2="44034"/>
                        <a14:foregroundMark x1="42795" y1="44034" x2="49782" y2="58523"/>
                        <a14:foregroundMark x1="52183" y1="56534" x2="61790" y2="31534"/>
                        <a14:foregroundMark x1="61790" y1="31534" x2="52838" y2="24432"/>
                        <a14:foregroundMark x1="53057" y1="34943" x2="49345" y2="40625"/>
                        <a14:foregroundMark x1="24672" y1="21875" x2="24672" y2="41761"/>
                        <a14:foregroundMark x1="24672" y1="41761" x2="23799" y2="44602"/>
                        <a14:foregroundMark x1="23799" y1="43182" x2="23799" y2="43182"/>
                        <a14:foregroundMark x1="26638" y1="50852" x2="29476" y2="50852"/>
                        <a14:foregroundMark x1="20087" y1="51136" x2="20087" y2="51136"/>
                        <a14:foregroundMark x1="35590" y1="26989" x2="35590" y2="26989"/>
                        <a14:foregroundMark x1="33406" y1="38920" x2="33406" y2="38920"/>
                        <a14:foregroundMark x1="38428" y1="34091" x2="38428" y2="34091"/>
                        <a14:foregroundMark x1="74017" y1="31818" x2="74017" y2="31818"/>
                        <a14:foregroundMark x1="74672" y1="25284" x2="74672" y2="25284"/>
                        <a14:foregroundMark x1="68341" y1="26420" x2="68341" y2="26420"/>
                        <a14:foregroundMark x1="73362" y1="39773" x2="76201" y2="40625"/>
                        <a14:foregroundMark x1="69651" y1="51136" x2="69651" y2="51136"/>
                        <a14:foregroundMark x1="48908" y1="12500" x2="48908" y2="12500"/>
                        <a14:foregroundMark x1="52183" y1="11932" x2="52183" y2="11932"/>
                        <a14:foregroundMark x1="58079" y1="11932" x2="58079" y2="11932"/>
                        <a14:foregroundMark x1="44105" y1="10795" x2="44105" y2="10795"/>
                        <a14:foregroundMark x1="11135" y1="81534" x2="11135" y2="81534"/>
                        <a14:foregroundMark x1="20306" y1="81250" x2="20306" y2="81250"/>
                        <a14:foregroundMark x1="26856" y1="81534" x2="26856" y2="81534"/>
                        <a14:foregroundMark x1="39738" y1="82386" x2="39738" y2="82386"/>
                        <a14:foregroundMark x1="48472" y1="80966" x2="48472" y2="80966"/>
                        <a14:foregroundMark x1="53930" y1="86648" x2="53930" y2="86648"/>
                        <a14:foregroundMark x1="61790" y1="82386" x2="61790" y2="82386"/>
                        <a14:foregroundMark x1="71179" y1="83807" x2="71179" y2="83807"/>
                        <a14:foregroundMark x1="73362" y1="72727" x2="73362" y2="72727"/>
                        <a14:foregroundMark x1="83624" y1="81534" x2="83624" y2="81534"/>
                        <a14:foregroundMark x1="89083" y1="83807" x2="89083" y2="83807"/>
                        <a14:foregroundMark x1="93450" y1="84659" x2="93450" y2="846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97" t="6047" r="3312" b="7912"/>
          <a:stretch>
            <a:fillRect/>
          </a:stretch>
        </p:blipFill>
        <p:spPr>
          <a:xfrm>
            <a:off x="5193871" y="5492184"/>
            <a:ext cx="1804258" cy="130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6076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</Words>
  <PresentationFormat>Panorámica</PresentationFormat>
  <Paragraphs>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2023-02-10T09:39:04Z</dcterms:created>
  <dcterms:modified xsi:type="dcterms:W3CDTF">2025-10-22T18:25:04Z</dcterms:modified>
</cp:coreProperties>
</file>