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2" roundtripDataSignature="AMtx7mhkZt3LVCKRPCmpriNZ3FHOLBez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6.png"/><Relationship Id="rId5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6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-1" y="5411755"/>
            <a:ext cx="12192000" cy="1446245"/>
          </a:xfrm>
          <a:prstGeom prst="rect">
            <a:avLst/>
          </a:prstGeom>
          <a:solidFill>
            <a:srgbClr val="DDEAF6"/>
          </a:solidFill>
          <a:ln cap="flat" cmpd="sng" w="12700">
            <a:solidFill>
              <a:srgbClr val="DDEAF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63352" y="5710395"/>
            <a:ext cx="3575017" cy="995204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3465311" y="1617286"/>
            <a:ext cx="5261377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Título de la aportación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Autores</a:t>
            </a:r>
            <a:endParaRPr/>
          </a:p>
        </p:txBody>
      </p:sp>
      <p:pic>
        <p:nvPicPr>
          <p:cNvPr descr="Logotipo&#10;&#10;El contenido generado por IA puede ser incorrecto."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6200" y="5492184"/>
            <a:ext cx="3907971" cy="130265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ogotipo, nombre de la empresa&#10;&#10;El contenido generado por IA puede ser incorrecto." id="88" name="Google Shape;88;p1"/>
          <p:cNvPicPr preferRelativeResize="0"/>
          <p:nvPr/>
        </p:nvPicPr>
        <p:blipFill rotWithShape="1">
          <a:blip r:embed="rId5">
            <a:alphaModFix/>
          </a:blip>
          <a:srcRect b="7911" l="5097" r="3312" t="6047"/>
          <a:stretch/>
        </p:blipFill>
        <p:spPr>
          <a:xfrm>
            <a:off x="5193871" y="5492184"/>
            <a:ext cx="1804258" cy="13026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rgbClr val="DDEAF6"/>
          </a:solidFill>
          <a:ln cap="flat" cmpd="sng" w="12700">
            <a:solidFill>
              <a:srgbClr val="DDEAF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ogotipo&#10;&#10;El contenido generado por IA puede ser incorrecto." id="94" name="Google Shape;9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29316" y="5880211"/>
            <a:ext cx="2933367" cy="9777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rgbClr val="DDEAF6"/>
          </a:solidFill>
          <a:ln cap="flat" cmpd="sng" w="12700">
            <a:solidFill>
              <a:srgbClr val="DDEAF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ogotipo&#10;&#10;El contenido generado por IA puede ser incorrecto." id="100" name="Google Shape;100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29316" y="5880211"/>
            <a:ext cx="2933367" cy="9777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"/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rgbClr val="DDEAF6"/>
          </a:solidFill>
          <a:ln cap="flat" cmpd="sng" w="12700">
            <a:solidFill>
              <a:srgbClr val="DDEAF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ogotipo&#10;&#10;El contenido generado por IA puede ser incorrecto." id="106" name="Google Shape;10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29316" y="5880211"/>
            <a:ext cx="2933367" cy="9777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"/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rgbClr val="DDEAF6"/>
          </a:solidFill>
          <a:ln cap="flat" cmpd="sng" w="12700">
            <a:solidFill>
              <a:srgbClr val="DDEAF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ogotipo&#10;&#10;El contenido generado por IA puede ser incorrecto." id="112" name="Google Shape;112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29316" y="5880211"/>
            <a:ext cx="2933367" cy="9777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"/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rgbClr val="DDEAF6"/>
          </a:solidFill>
          <a:ln cap="flat" cmpd="sng" w="12700">
            <a:solidFill>
              <a:srgbClr val="DDEAF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ogotipo&#10;&#10;El contenido generado por IA puede ser incorrecto." id="118" name="Google Shape;118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29316" y="5880211"/>
            <a:ext cx="2933367" cy="9777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63352" y="5710395"/>
            <a:ext cx="3575017" cy="99520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ogotipo&#10;&#10;El contenido generado por IA puede ser incorrecto." id="124" name="Google Shape;124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6200" y="5492184"/>
            <a:ext cx="3907971" cy="130265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ogotipo, nombre de la empresa&#10;&#10;El contenido generado por IA puede ser incorrecto." id="125" name="Google Shape;125;p7"/>
          <p:cNvPicPr preferRelativeResize="0"/>
          <p:nvPr/>
        </p:nvPicPr>
        <p:blipFill rotWithShape="1">
          <a:blip r:embed="rId5">
            <a:alphaModFix/>
          </a:blip>
          <a:srcRect b="7911" l="5097" r="3312" t="6047"/>
          <a:stretch/>
        </p:blipFill>
        <p:spPr>
          <a:xfrm>
            <a:off x="5193871" y="5492184"/>
            <a:ext cx="1804258" cy="13026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2023-02-10T09:39:04Z</dcterms:created>
</cp:coreProperties>
</file>